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3" d="100"/>
          <a:sy n="103" d="100"/>
        </p:scale>
        <p:origin x="-1112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1295400"/>
            <a:ext cx="8228013" cy="1927225"/>
          </a:xfrm>
        </p:spPr>
        <p:txBody>
          <a:bodyPr tIns="0" bIns="0" anchor="b" anchorCtr="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3307976"/>
            <a:ext cx="8228013" cy="1066800"/>
          </a:xfrm>
        </p:spPr>
        <p:txBody>
          <a:bodyPr tIns="0" bIns="0"/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8928C-4EA2-734B-A2E7-7C9441FD54BD}" type="datetimeFigureOut">
              <a:rPr lang="en-US" smtClean="0"/>
              <a:t>4/22/13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D8223-9113-FD48-8BC1-D7B2483132C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8928C-4EA2-734B-A2E7-7C9441FD54BD}" type="datetimeFigureOut">
              <a:rPr lang="en-US" smtClean="0"/>
              <a:t>4/22/13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D8223-9113-FD48-8BC1-D7B2483132C6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81001"/>
            <a:ext cx="3509683" cy="220980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273050"/>
            <a:ext cx="3657600" cy="585311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649071"/>
            <a:ext cx="3509683" cy="338819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0B8928C-4EA2-734B-A2E7-7C9441FD54BD}" type="datetimeFigureOut">
              <a:rPr lang="en-US" smtClean="0"/>
              <a:t>4/22/13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D8223-9113-FD48-8BC1-D7B2483132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0B8928C-4EA2-734B-A2E7-7C9441FD54BD}" type="datetimeFigureOut">
              <a:rPr lang="en-US" smtClean="0"/>
              <a:t>4/22/13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D8223-9113-FD48-8BC1-D7B2483132C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28600" y="1143000"/>
            <a:ext cx="4267200" cy="4267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0B8928C-4EA2-734B-A2E7-7C9441FD54BD}" type="datetimeFigureOut">
              <a:rPr lang="en-US" smtClean="0"/>
              <a:t>4/22/13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D8223-9113-FD48-8BC1-D7B2483132C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90600" y="2590800"/>
            <a:ext cx="3505200" cy="3505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479675" y="1260475"/>
            <a:ext cx="1254125" cy="12541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269875" y="762000"/>
            <a:ext cx="2092325" cy="20923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568388"/>
            <a:ext cx="8228013" cy="3468875"/>
          </a:xfrm>
        </p:spPr>
        <p:txBody>
          <a:bodyPr vert="eaVert"/>
          <a:lstStyle>
            <a:lvl5pPr>
              <a:defRPr/>
            </a:lvl5pPr>
            <a:lvl6pPr marL="1719072">
              <a:defRPr/>
            </a:lvl6pPr>
            <a:lvl7pPr marL="1719072">
              <a:defRPr/>
            </a:lvl7pPr>
            <a:lvl8pPr marL="1719072">
              <a:defRPr/>
            </a:lvl8pPr>
            <a:lvl9pPr marL="1719072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8928C-4EA2-734B-A2E7-7C9441FD54BD}" type="datetimeFigureOut">
              <a:rPr lang="en-US" smtClean="0"/>
              <a:t>4/22/13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D8223-9113-FD48-8BC1-D7B2483132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274638"/>
            <a:ext cx="1524000" cy="5851525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16859"/>
            <a:ext cx="6019800" cy="561564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8928C-4EA2-734B-A2E7-7C9441FD54BD}" type="datetimeFigureOut">
              <a:rPr lang="en-US" smtClean="0"/>
              <a:t>4/22/13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D8223-9113-FD48-8BC1-D7B2483132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8928C-4EA2-734B-A2E7-7C9441FD54BD}" type="datetimeFigureOut">
              <a:rPr lang="en-US" smtClean="0"/>
              <a:t>4/22/13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D8223-9113-FD48-8BC1-D7B2483132C6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8928C-4EA2-734B-A2E7-7C9441FD54BD}" type="datetimeFigureOut">
              <a:rPr lang="en-US" smtClean="0"/>
              <a:t>4/22/13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D8223-9113-FD48-8BC1-D7B2483132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36694"/>
            <a:ext cx="6400800" cy="1362075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399" y="3609695"/>
            <a:ext cx="5181601" cy="1500187"/>
          </a:xfrm>
        </p:spPr>
        <p:txBody>
          <a:bodyPr anchor="t" anchorCtr="0"/>
          <a:lstStyle>
            <a:lvl1pPr marL="0" indent="0" algn="r">
              <a:spcBef>
                <a:spcPts val="3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0B8928C-4EA2-734B-A2E7-7C9441FD54BD}" type="datetimeFigureOut">
              <a:rPr lang="en-US" smtClean="0"/>
              <a:t>4/22/13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8999" y="6356350"/>
            <a:ext cx="14462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AD8223-9113-FD48-8BC1-D7B2483132C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4753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tabLst/>
              <a:defRPr sz="1600"/>
            </a:lvl6pPr>
            <a:lvl7pPr marL="2173288" indent="-227013">
              <a:tabLst/>
              <a:defRPr sz="1600"/>
            </a:lvl7pPr>
            <a:lvl8pPr marL="2398713" indent="-227013">
              <a:tabLst/>
              <a:defRPr sz="1600"/>
            </a:lvl8pPr>
            <a:lvl9pPr marL="2625725" indent="-227013">
              <a:tabLst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8928C-4EA2-734B-A2E7-7C9441FD54BD}" type="datetimeFigureOut">
              <a:rPr lang="en-US" smtClean="0"/>
              <a:t>4/22/13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D8223-9113-FD48-8BC1-D7B2483132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1578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1578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8928C-4EA2-734B-A2E7-7C9441FD54BD}" type="datetimeFigureOut">
              <a:rPr lang="en-US" smtClean="0"/>
              <a:t>4/22/13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D8223-9113-FD48-8BC1-D7B2483132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2784475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8928C-4EA2-734B-A2E7-7C9441FD54BD}" type="datetimeFigureOut">
              <a:rPr lang="en-US" smtClean="0"/>
              <a:t>4/22/13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D8223-9113-FD48-8BC1-D7B2483132C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762000" y="4497070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8928C-4EA2-734B-A2E7-7C9441FD54BD}" type="datetimeFigureOut">
              <a:rPr lang="en-US" smtClean="0"/>
              <a:t>4/22/13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D8223-9113-FD48-8BC1-D7B2483132C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8928C-4EA2-734B-A2E7-7C9441FD54BD}" type="datetimeFigureOut">
              <a:rPr lang="en-US" smtClean="0"/>
              <a:t>4/22/13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D8223-9113-FD48-8BC1-D7B2483132C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739775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739775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8928C-4EA2-734B-A2E7-7C9441FD54BD}" type="datetimeFigureOut">
              <a:rPr lang="en-US" smtClean="0"/>
              <a:t>4/22/13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D8223-9113-FD48-8BC1-D7B2483132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775" y="2770094"/>
            <a:ext cx="7662864" cy="3267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0B8928C-4EA2-734B-A2E7-7C9441FD54BD}" type="datetimeFigureOut">
              <a:rPr lang="en-US" smtClean="0"/>
              <a:t>4/22/13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0AD8223-9113-FD48-8BC1-D7B2483132C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" pitchFamily="2" charset="2"/>
        <a:buChar char="S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9.png"/><Relationship Id="rId5" Type="http://schemas.openxmlformats.org/officeDocument/2006/relationships/package" Target="../embeddings/Microsoft_Word_Document2.docx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722747"/>
            <a:ext cx="9241444" cy="1072328"/>
          </a:xfrm>
        </p:spPr>
        <p:txBody>
          <a:bodyPr/>
          <a:lstStyle/>
          <a:p>
            <a:r>
              <a:rPr lang="en-US" dirty="0" smtClean="0"/>
              <a:t>Solar Mobile Power Station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432327"/>
            <a:ext cx="1549072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Sneaky Rain</a:t>
            </a:r>
          </a:p>
          <a:p>
            <a:r>
              <a:rPr lang="en-US" sz="1400" dirty="0" smtClean="0"/>
              <a:t>Jordan Rainey</a:t>
            </a:r>
          </a:p>
          <a:p>
            <a:r>
              <a:rPr lang="en-US" sz="1400" dirty="0" smtClean="0"/>
              <a:t>Rocky DeLyon</a:t>
            </a:r>
          </a:p>
          <a:p>
            <a:r>
              <a:rPr lang="en-US" sz="1400" dirty="0" smtClean="0"/>
              <a:t>Jordan Ziegler</a:t>
            </a:r>
          </a:p>
          <a:p>
            <a:r>
              <a:rPr lang="en-US" sz="1400" dirty="0" smtClean="0"/>
              <a:t>Daniel Lombardo</a:t>
            </a:r>
          </a:p>
          <a:p>
            <a:r>
              <a:rPr lang="en-US" sz="1400" dirty="0" smtClean="0"/>
              <a:t>Joshua Hanson</a:t>
            </a:r>
          </a:p>
          <a:p>
            <a:endParaRPr lang="en-US" sz="1400" dirty="0" smtClean="0"/>
          </a:p>
          <a:p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5" b="100000" l="2492" r="100000">
                        <a14:foregroundMark x1="39910" y1="72243" x2="39910" y2="72243"/>
                        <a14:foregroundMark x1="34804" y1="31434" x2="34804" y2="31434"/>
                        <a14:foregroundMark x1="59763" y1="25490" x2="59763" y2="25490"/>
                        <a14:foregroundMark x1="55801" y1="26348" x2="55801" y2="26348"/>
                        <a14:foregroundMark x1="54085" y1="21232" x2="54085" y2="21232"/>
                        <a14:foregroundMark x1="62582" y1="15288" x2="62582" y2="15288"/>
                        <a14:foregroundMark x1="35948" y1="73958" x2="35948" y2="73958"/>
                        <a14:foregroundMark x1="37663" y1="79902" x2="37663" y2="79902"/>
                        <a14:foregroundMark x1="52369" y1="91820" x2="52369" y2="91820"/>
                        <a14:foregroundMark x1="82435" y1="89675" x2="82435" y2="89675"/>
                        <a14:foregroundMark x1="74510" y1="25919" x2="74510" y2="25919"/>
                        <a14:foregroundMark x1="8170" y1="24632" x2="8170" y2="24632"/>
                        <a14:foregroundMark x1="54289" y1="9528" x2="54289" y2="9528"/>
                        <a14:foregroundMark x1="5188" y1="24449" x2="5188" y2="24449"/>
                        <a14:foregroundMark x1="68995" y1="94730" x2="68995" y2="94730"/>
                        <a14:foregroundMark x1="25858" y1="83977" x2="25858" y2="83977"/>
                        <a14:foregroundMark x1="21732" y1="76991" x2="21732" y2="76991"/>
                        <a14:foregroundMark x1="30882" y1="81281" x2="30882" y2="81281"/>
                        <a14:foregroundMark x1="41340" y1="89001" x2="41340" y2="89001"/>
                        <a14:foregroundMark x1="37459" y1="93413" x2="37459" y2="93413"/>
                        <a14:foregroundMark x1="46609" y1="75919" x2="46609" y2="75919"/>
                        <a14:foregroundMark x1="49183" y1="78064" x2="49183" y2="78064"/>
                        <a14:foregroundMark x1="37500" y1="84007" x2="37500" y2="84007"/>
                        <a14:foregroundMark x1="44404" y1="81955" x2="44404" y2="81955"/>
                        <a14:foregroundMark x1="43954" y1="74449" x2="43954" y2="74449"/>
                        <a14:foregroundMark x1="35212" y1="68536" x2="35212" y2="68536"/>
                        <a14:foregroundMark x1="44812" y1="70374" x2="44812" y2="70374"/>
                        <a14:foregroundMark x1="49387" y1="73805" x2="49387" y2="73805"/>
                        <a14:foregroundMark x1="52124" y1="78860" x2="52124" y2="78860"/>
                        <a14:foregroundMark x1="44404" y1="72733" x2="44404" y2="72733"/>
                        <a14:foregroundMark x1="49959" y1="76287" x2="49959" y2="76287"/>
                        <a14:foregroundMark x1="48815" y1="81434" x2="48815" y2="81434"/>
                        <a14:foregroundMark x1="28799" y1="78860" x2="28799" y2="78860"/>
                        <a14:backgroundMark x1="25735" y1="16115" x2="25735" y2="16115"/>
                        <a14:backgroundMark x1="32557" y1="17402" x2="32557" y2="17402"/>
                        <a14:backgroundMark x1="39338" y1="18689" x2="39338" y2="18689"/>
                        <a14:backgroundMark x1="3799" y1="22335" x2="3799" y2="22335"/>
                        <a14:backgroundMark x1="13399" y1="80362" x2="13399" y2="80362"/>
                        <a14:backgroundMark x1="18750" y1="88419" x2="18750" y2="88419"/>
                        <a14:backgroundMark x1="20180" y1="89982" x2="20180" y2="89982"/>
                        <a14:backgroundMark x1="80433" y1="97181" x2="80433" y2="97181"/>
                        <a14:backgroundMark x1="77410" y1="98591" x2="77410" y2="98591"/>
                        <a14:backgroundMark x1="74837" y1="98744" x2="74837" y2="98744"/>
                        <a14:backgroundMark x1="29044" y1="96998" x2="29044" y2="96998"/>
                        <a14:backgroundMark x1="29984" y1="98407" x2="29984" y2="98407"/>
                        <a14:backgroundMark x1="23652" y1="18137" x2="23652" y2="18137"/>
                        <a14:backgroundMark x1="15400" y1="82047" x2="15400" y2="82047"/>
                        <a14:backgroundMark x1="14257" y1="77083" x2="35458" y2="99540"/>
                        <a14:backgroundMark x1="25490" y1="19792" x2="25490" y2="19792"/>
                        <a14:backgroundMark x1="28350" y1="88205" x2="44690" y2="99786"/>
                        <a14:backgroundMark x1="10743" y1="72733" x2="44975" y2="99908"/>
                        <a14:backgroundMark x1="89910" y1="90227" x2="89910" y2="90227"/>
                        <a14:backgroundMark x1="73284" y1="99265" x2="73284" y2="99265"/>
                        <a14:backgroundMark x1="22672" y1="21324" x2="22672" y2="21324"/>
                        <a14:backgroundMark x1="37663" y1="15380" x2="37663" y2="15380"/>
                        <a14:backgroundMark x1="42933" y1="20006" x2="42933" y2="200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40102" y="3824161"/>
            <a:ext cx="2218186" cy="295758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4657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The program is essential in reading data from the solar panel.</a:t>
            </a:r>
            <a:endParaRPr lang="en-US" sz="32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8275033"/>
              </p:ext>
            </p:extLst>
          </p:nvPr>
        </p:nvGraphicFramePr>
        <p:xfrm>
          <a:off x="191402" y="1800246"/>
          <a:ext cx="4031206" cy="2462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Document" r:id="rId3" imgW="5092700" imgH="3111500" progId="Word.Document.12">
                  <p:embed/>
                </p:oleObj>
              </mc:Choice>
              <mc:Fallback>
                <p:oleObj name="Document" r:id="rId3" imgW="5092700" imgH="3111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402" y="1800246"/>
                        <a:ext cx="4031206" cy="24629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4641829"/>
              </p:ext>
            </p:extLst>
          </p:nvPr>
        </p:nvGraphicFramePr>
        <p:xfrm>
          <a:off x="5373618" y="1800246"/>
          <a:ext cx="3420084" cy="2640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Document" r:id="rId5" imgW="6515100" imgH="5029200" progId="Word.Document.12">
                  <p:embed/>
                </p:oleObj>
              </mc:Choice>
              <mc:Fallback>
                <p:oleObj name="Document" r:id="rId5" imgW="6515100" imgH="5029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73618" y="1800246"/>
                        <a:ext cx="3420084" cy="26400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2608" y="4440311"/>
            <a:ext cx="2960715" cy="21539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/>
          <a:srcRect l="22463" t="7342" r="26393"/>
          <a:stretch/>
        </p:blipFill>
        <p:spPr>
          <a:xfrm>
            <a:off x="2544341" y="4440311"/>
            <a:ext cx="1678267" cy="233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96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Genesis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Genesis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Genesis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00000"/>
                <a:greenMod val="110000"/>
              </a:schemeClr>
            </a:gs>
            <a:gs pos="75000">
              <a:schemeClr val="phClr">
                <a:tint val="40000"/>
                <a:satMod val="150000"/>
                <a:redMod val="100000"/>
                <a:blueMod val="100000"/>
              </a:schemeClr>
            </a:gs>
            <a:gs pos="100000">
              <a:schemeClr val="phClr">
                <a:tint val="60000"/>
                <a:satMod val="120000"/>
                <a:redMod val="100000"/>
                <a:blueMod val="100000"/>
              </a:schemeClr>
            </a:gs>
          </a:gsLst>
          <a:path path="circle">
            <a:fillToRect l="25000" t="25000" r="5000" b="5000"/>
          </a:path>
        </a:gradFill>
        <a:gradFill rotWithShape="1">
          <a:gsLst>
            <a:gs pos="0">
              <a:schemeClr val="phClr">
                <a:tint val="50000"/>
                <a:shade val="100000"/>
                <a:alpha val="100000"/>
                <a:satMod val="150000"/>
              </a:schemeClr>
            </a:gs>
            <a:gs pos="40000">
              <a:schemeClr val="phClr">
                <a:tint val="70000"/>
                <a:shade val="100000"/>
                <a:alpha val="100000"/>
                <a:satMod val="150000"/>
              </a:schemeClr>
            </a:gs>
            <a:gs pos="100000">
              <a:schemeClr val="phClr">
                <a:shade val="90000"/>
                <a:satMod val="11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11400000" sx="102000" sy="101000" algn="tl" rotWithShape="0">
              <a:srgbClr val="000000">
                <a:alpha val="35000"/>
              </a:srgbClr>
            </a:outerShdw>
          </a:effectLst>
          <a:scene3d>
            <a:camera prst="perspectiveFront" fov="4800000"/>
            <a:lightRig rig="morning" dir="tl"/>
          </a:scene3d>
          <a:sp3d prstMaterial="softmetal">
            <a:bevelT w="0" h="0"/>
          </a:sp3d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reflection blurRad="101600" stA="40000" endPos="50000" dist="63500" dir="5400000" fadeDir="7200000" sy="-100000" kx="300000" rotWithShape="0"/>
          </a:effectLst>
          <a:scene3d>
            <a:camera prst="orthographicFront">
              <a:rot lat="0" lon="0" rev="0"/>
            </a:camera>
            <a:lightRig rig="chilly" dir="tr">
              <a:rot lat="0" lon="0" rev="1200000"/>
            </a:lightRig>
          </a:scene3d>
          <a:sp3d prstMaterial="plastic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1"/>
          <a:stretch/>
        </a:blipFill>
        <a:blipFill rotWithShape="1">
          <a:blip xmlns:r="http://schemas.openxmlformats.org/officeDocument/2006/relationships" r:embed="rId2"/>
          <a:stretch/>
        </a:blipFill>
        <a:blipFill rotWithShape="1">
          <a:blip xmlns:r="http://schemas.openxmlformats.org/officeDocument/2006/relationships" r:embed="rId3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Genesis.thmx</Template>
  <TotalTime>420</TotalTime>
  <Words>28</Words>
  <Application>Microsoft Macintosh PowerPoint</Application>
  <PresentationFormat>On-screen Show (4:3)</PresentationFormat>
  <Paragraphs>8</Paragraphs>
  <Slides>2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4" baseType="lpstr">
      <vt:lpstr>Genesis</vt:lpstr>
      <vt:lpstr>Document</vt:lpstr>
      <vt:lpstr>Solar Mobile Power Station</vt:lpstr>
      <vt:lpstr>The program is essential in reading data from the solar panel.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 Mobile Power Station</dc:title>
  <dc:creator>Rocky DeLyon</dc:creator>
  <cp:lastModifiedBy>Rocky DeLyon</cp:lastModifiedBy>
  <cp:revision>7</cp:revision>
  <dcterms:created xsi:type="dcterms:W3CDTF">2013-04-22T06:18:29Z</dcterms:created>
  <dcterms:modified xsi:type="dcterms:W3CDTF">2013-04-23T02:07:39Z</dcterms:modified>
</cp:coreProperties>
</file>